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2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3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84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46008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65092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2802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8229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409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6435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467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5873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0170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27769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0036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7180E-BC38-4777-8A6A-9479B417722A}" type="datetimeFigureOut">
              <a:rPr lang="ru-RU" smtClean="0"/>
              <a:pPr/>
              <a:t>13.06.2018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1C4D4-3248-4F39-85A0-963B1D4A758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356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07067" y="1393297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Технологии и новые продукты глубокой переработки речной рыбы в ООО «</a:t>
            </a:r>
            <a:r>
              <a:rPr lang="ru-RU" dirty="0" err="1" smtClean="0"/>
              <a:t>Колпашевский</a:t>
            </a:r>
            <a:r>
              <a:rPr lang="ru-RU" dirty="0" smtClean="0"/>
              <a:t> рыбозавод»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975" y="3574473"/>
            <a:ext cx="5148072" cy="308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16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Направления деятельности предприятия по переработке рыбы: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5867" y="1740958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- первичная переработка речной и озерной рыбы</a:t>
            </a:r>
          </a:p>
          <a:p>
            <a:r>
              <a:rPr lang="ru-RU" dirty="0" smtClean="0"/>
              <a:t>- глубокая переработка речной и морской рыбы:</a:t>
            </a:r>
          </a:p>
          <a:p>
            <a:pPr marL="0" indent="0">
              <a:buNone/>
            </a:pPr>
            <a:r>
              <a:rPr lang="ru-RU" dirty="0" smtClean="0"/>
              <a:t>     - производство замороженных полуфабрикатов</a:t>
            </a:r>
          </a:p>
          <a:p>
            <a:pPr marL="0" indent="0">
              <a:buNone/>
            </a:pPr>
            <a:r>
              <a:rPr lang="ru-RU" dirty="0" smtClean="0"/>
              <a:t>     - производство соленой и пряной продукции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- производство продукции холодного и горячего копчения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- производство вяленых изделий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- производство готовых кулинарных изделий -пресервов, салатов, рыбного масла, фаршированных блинов</a:t>
            </a:r>
          </a:p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182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Первичная переработка рыбы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 2017 году после проведенной реконструкции старого здания холодильника бывшего </a:t>
            </a:r>
            <a:r>
              <a:rPr lang="ru-RU" dirty="0" err="1" smtClean="0"/>
              <a:t>Колпашевского</a:t>
            </a:r>
            <a:r>
              <a:rPr lang="ru-RU" dirty="0" smtClean="0"/>
              <a:t> рыбокомбината в нем открыт цех по производству замороженной рыбы и рыбных полуфабрикатов.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94" y="3361039"/>
            <a:ext cx="5486401" cy="332808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3137483"/>
            <a:ext cx="5975758" cy="3551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607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1" y="72326"/>
            <a:ext cx="5982031" cy="3417494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6857" y="72327"/>
            <a:ext cx="5969412" cy="341749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1" y="3617506"/>
            <a:ext cx="5982031" cy="317491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914" y="3617506"/>
            <a:ext cx="5847355" cy="3174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158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Подготовка рыбы к замораживанию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46" y="2067697"/>
            <a:ext cx="5210624" cy="2759676"/>
          </a:xfrm>
        </p:spPr>
      </p:pic>
      <p:sp>
        <p:nvSpPr>
          <p:cNvPr id="5" name="TextBox 4"/>
          <p:cNvSpPr txBox="1"/>
          <p:nvPr/>
        </p:nvSpPr>
        <p:spPr>
          <a:xfrm>
            <a:off x="94547" y="1421366"/>
            <a:ext cx="5655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Размещение рыбы в холодильнике предварительного</a:t>
            </a:r>
          </a:p>
          <a:p>
            <a:r>
              <a:rPr lang="ru-RU" dirty="0" smtClean="0"/>
              <a:t> хранения с охлаждением до 0 С.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8293" y="2067697"/>
            <a:ext cx="5455507" cy="275967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636476" y="1506022"/>
            <a:ext cx="14492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Мойка рыбы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4114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18" y="1501947"/>
            <a:ext cx="6116785" cy="3680899"/>
          </a:xfrm>
        </p:spPr>
      </p:pic>
      <p:sp>
        <p:nvSpPr>
          <p:cNvPr id="8" name="TextBox 7"/>
          <p:cNvSpPr txBox="1"/>
          <p:nvPr/>
        </p:nvSpPr>
        <p:spPr>
          <a:xfrm>
            <a:off x="1037968" y="945721"/>
            <a:ext cx="4230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Сортировка и укладка рыбы на противни</a:t>
            </a:r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0889" y="1501947"/>
            <a:ext cx="5597543" cy="3680899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891019" y="227204"/>
            <a:ext cx="455753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Замораживание при температуре -35С.</a:t>
            </a:r>
          </a:p>
          <a:p>
            <a:r>
              <a:rPr lang="ru-RU" dirty="0" smtClean="0"/>
              <a:t>При этой же температуре производится </a:t>
            </a:r>
          </a:p>
          <a:p>
            <a:r>
              <a:rPr lang="ru-RU" dirty="0"/>
              <a:t>о</a:t>
            </a:r>
            <a:r>
              <a:rPr lang="ru-RU" dirty="0" smtClean="0"/>
              <a:t>безвреживание рыбы семейства карповых</a:t>
            </a:r>
          </a:p>
          <a:p>
            <a:r>
              <a:rPr lang="ru-RU" dirty="0"/>
              <a:t>о</a:t>
            </a:r>
            <a:r>
              <a:rPr lang="ru-RU" dirty="0" smtClean="0"/>
              <a:t>т описторхоза.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18983" y="5511113"/>
            <a:ext cx="1142671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Замороженная рыба вынимается из противней на фасовочном столе с применением их кратковременного</a:t>
            </a:r>
          </a:p>
          <a:p>
            <a:r>
              <a:rPr lang="ru-RU" dirty="0" smtClean="0"/>
              <a:t> нагревания. Замороженные рыбные блоки фасуются в полиэтиленовые пакеты и затем в бумажные или </a:t>
            </a:r>
          </a:p>
          <a:p>
            <a:r>
              <a:rPr lang="ru-RU" dirty="0"/>
              <a:t>п</a:t>
            </a:r>
            <a:r>
              <a:rPr lang="ru-RU" dirty="0" smtClean="0"/>
              <a:t>олипропиленовые ламинированные мешки, зашиваются, маркируются и помещаются в холодильную камеру на</a:t>
            </a:r>
          </a:p>
          <a:p>
            <a:r>
              <a:rPr lang="ru-RU" dirty="0" smtClean="0"/>
              <a:t> хранение при температуре -20...-22С.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8533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67340" y="1628261"/>
            <a:ext cx="6503773" cy="38074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38165" y="1719652"/>
            <a:ext cx="6503777" cy="362464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6868"/>
          <a:stretch/>
        </p:blipFill>
        <p:spPr>
          <a:xfrm rot="5400000">
            <a:off x="5864053" y="1031018"/>
            <a:ext cx="6594390" cy="491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495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         Производство замороженных             полуфабрикатов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                                        Изготовление фарша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69903" y="3222474"/>
            <a:ext cx="4485502" cy="26702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21767" y="3209924"/>
            <a:ext cx="4543168" cy="26376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93788" y="3339863"/>
            <a:ext cx="4543169" cy="23777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07958" y="2314832"/>
            <a:ext cx="396281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Разделка рыбы на пласт на машине</a:t>
            </a:r>
          </a:p>
          <a:p>
            <a:r>
              <a:rPr lang="ru-RU" dirty="0" smtClean="0"/>
              <a:t>РМ-50. Удаление внутренностей и </a:t>
            </a:r>
          </a:p>
          <a:p>
            <a:r>
              <a:rPr lang="ru-RU" dirty="0"/>
              <a:t>м</a:t>
            </a:r>
            <a:r>
              <a:rPr lang="ru-RU" dirty="0" smtClean="0"/>
              <a:t>ойка рыбы. </a:t>
            </a:r>
          </a:p>
          <a:p>
            <a:r>
              <a:rPr lang="ru-RU" dirty="0" smtClean="0"/>
              <a:t>Изготовление фарша с применением</a:t>
            </a:r>
          </a:p>
          <a:p>
            <a:r>
              <a:rPr lang="ru-RU" dirty="0"/>
              <a:t>м</a:t>
            </a:r>
            <a:r>
              <a:rPr lang="ru-RU" dirty="0" smtClean="0"/>
              <a:t>ясокостного сепаратора.</a:t>
            </a:r>
          </a:p>
          <a:p>
            <a:r>
              <a:rPr lang="ru-RU" dirty="0" smtClean="0"/>
              <a:t>Изготовленный фарш далее поступает</a:t>
            </a:r>
          </a:p>
          <a:p>
            <a:r>
              <a:rPr lang="ru-RU" dirty="0"/>
              <a:t>н</a:t>
            </a:r>
            <a:r>
              <a:rPr lang="ru-RU" dirty="0" smtClean="0"/>
              <a:t>а замораживание или на</a:t>
            </a:r>
          </a:p>
          <a:p>
            <a:r>
              <a:rPr lang="ru-RU" dirty="0"/>
              <a:t>п</a:t>
            </a:r>
            <a:r>
              <a:rPr lang="ru-RU" dirty="0" smtClean="0"/>
              <a:t>роизводство полуфабрикатов.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38940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Наши рыбные полуфабрикаты: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п</a:t>
            </a:r>
            <a:r>
              <a:rPr lang="ru-RU" dirty="0" smtClean="0"/>
              <a:t>ельмени, котлеты, зразы, тефтели, фрикадельки, голубцы, фаршированные перцы, чебуреки, колбаски для жарки. Готовятся к производству манты.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78" y="3609653"/>
            <a:ext cx="3793524" cy="253017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054" y="3064475"/>
            <a:ext cx="6754130" cy="379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64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78132"/>
            <a:ext cx="5202195" cy="329925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172" y="78132"/>
            <a:ext cx="5459628" cy="32992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99" y="3496962"/>
            <a:ext cx="5202195" cy="31417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172" y="3496962"/>
            <a:ext cx="5459628" cy="3141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485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4125" y="192130"/>
            <a:ext cx="10515600" cy="1325563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41174" y="215305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Кроме замороженных полуфабрикатов нами планируется выпуск готовых замороженных рыбных кулинарных изделий. Разработаны рецепты и начато производство фаршированных блинов на основе фаршей из речной рыбы.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41174" y="582707"/>
            <a:ext cx="1090920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Полуфабрикаты изготавливаются по рецептам разработанным на </a:t>
            </a:r>
          </a:p>
          <a:p>
            <a:r>
              <a:rPr lang="ru-RU" sz="2800" dirty="0"/>
              <a:t>п</a:t>
            </a:r>
            <a:r>
              <a:rPr lang="ru-RU" sz="2800" dirty="0" smtClean="0"/>
              <a:t>редприятии. В составе продукции только натуральные ингредиенты.</a:t>
            </a:r>
          </a:p>
          <a:p>
            <a:r>
              <a:rPr lang="ru-RU" sz="2800" dirty="0" smtClean="0"/>
              <a:t>Ведется доработка рецептов с целью улучшения вкусовых качеств.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5465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Производство копченой и вяленой продукции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Для увеличения производственных мощностей по производству рыбы копченой и вяленой предприятием приобретены коптильные и </a:t>
            </a:r>
            <a:r>
              <a:rPr lang="ru-RU" dirty="0" err="1" smtClean="0"/>
              <a:t>вялочные</a:t>
            </a:r>
            <a:r>
              <a:rPr lang="ru-RU" dirty="0" smtClean="0"/>
              <a:t> камеры построенные на основе программируемых контроллеров отечественного производства.</a:t>
            </a:r>
          </a:p>
          <a:p>
            <a:pPr marL="0" indent="0">
              <a:buNone/>
            </a:pPr>
            <a:r>
              <a:rPr lang="ru-RU" dirty="0" smtClean="0"/>
              <a:t>Коптильные камеры в составе шкафов управления имеют сенсорные панельные контроллеры СПК 110. Они позволяют создавать программы технолога для поддерживания заданных временных характеристик процессов в камере при обработке рыбы, таких как температура, относительная влажность, плотность дыма. На экране панельного процессора производится визуализация работы узлов коптильной камеры, степень открытия заслонок, текущая мощность вытяжного и циркуляционного вентиляторов, выводятся необходимые характеристики процессов: температура в камере, температура в рыбе, влажность в камере, температура </a:t>
            </a:r>
            <a:r>
              <a:rPr lang="ru-RU" dirty="0" err="1" smtClean="0"/>
              <a:t>дымообразования</a:t>
            </a:r>
            <a:r>
              <a:rPr lang="ru-RU" dirty="0" smtClean="0"/>
              <a:t> в </a:t>
            </a:r>
            <a:r>
              <a:rPr lang="ru-RU" dirty="0" err="1" smtClean="0"/>
              <a:t>дымогенераторе</a:t>
            </a:r>
            <a:r>
              <a:rPr lang="ru-RU" dirty="0" smtClean="0"/>
              <a:t>, продолжительность работы камеры.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634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97" y="980303"/>
            <a:ext cx="10058400" cy="56578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377514" y="387178"/>
            <a:ext cx="3322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Щит управления </a:t>
            </a:r>
            <a:r>
              <a:rPr lang="ru-RU" dirty="0" err="1" smtClean="0"/>
              <a:t>термокамерой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3597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54" y="321277"/>
            <a:ext cx="10437340" cy="6119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378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49" t="2912" r="14062" b="-2912"/>
          <a:stretch/>
        </p:blipFill>
        <p:spPr>
          <a:xfrm rot="5400000">
            <a:off x="1845276" y="713343"/>
            <a:ext cx="6631464" cy="56578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517924" y="848498"/>
            <a:ext cx="306686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Силовой шкаф управления</a:t>
            </a:r>
          </a:p>
          <a:p>
            <a:r>
              <a:rPr lang="ru-RU" dirty="0" err="1"/>
              <a:t>т</a:t>
            </a:r>
            <a:r>
              <a:rPr lang="ru-RU" dirty="0" err="1" smtClean="0"/>
              <a:t>ермокамерой</a:t>
            </a:r>
            <a:r>
              <a:rPr lang="ru-RU" dirty="0" smtClean="0"/>
              <a:t> с векторными</a:t>
            </a:r>
          </a:p>
          <a:p>
            <a:r>
              <a:rPr lang="ru-RU" dirty="0"/>
              <a:t>п</a:t>
            </a:r>
            <a:r>
              <a:rPr lang="ru-RU" dirty="0" smtClean="0"/>
              <a:t>реобразователями частоты,</a:t>
            </a:r>
          </a:p>
          <a:p>
            <a:r>
              <a:rPr lang="ru-RU" dirty="0"/>
              <a:t>р</a:t>
            </a:r>
            <a:r>
              <a:rPr lang="ru-RU" dirty="0" smtClean="0"/>
              <a:t>егулирующими мощность</a:t>
            </a:r>
          </a:p>
          <a:p>
            <a:r>
              <a:rPr lang="ru-RU" dirty="0" smtClean="0"/>
              <a:t> вытяжки и циркуляции.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0318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22638" y="510746"/>
            <a:ext cx="1038450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Вялочные</a:t>
            </a:r>
            <a:r>
              <a:rPr lang="ru-RU" dirty="0" smtClean="0"/>
              <a:t> </a:t>
            </a:r>
            <a:r>
              <a:rPr lang="ru-RU" dirty="0" err="1" smtClean="0"/>
              <a:t>термокамеры</a:t>
            </a:r>
            <a:r>
              <a:rPr lang="ru-RU" dirty="0" smtClean="0"/>
              <a:t> для энергосбережения в системе вентиляции оборудованы рекуператорами,</a:t>
            </a:r>
          </a:p>
          <a:p>
            <a:r>
              <a:rPr lang="ru-RU" dirty="0"/>
              <a:t>п</a:t>
            </a:r>
            <a:r>
              <a:rPr lang="ru-RU" dirty="0" smtClean="0"/>
              <a:t>озволяющими производить теплообмен между входящим в камеру холодным «сухим» воздухом и </a:t>
            </a:r>
          </a:p>
          <a:p>
            <a:r>
              <a:rPr lang="ru-RU" dirty="0" smtClean="0"/>
              <a:t>подогретым «влажным» воздухом. Установленные в щитах управления программируемые регуляторы </a:t>
            </a:r>
          </a:p>
          <a:p>
            <a:r>
              <a:rPr lang="ru-RU" dirty="0" smtClean="0"/>
              <a:t>ТРМ 148 позволяют создавать программы технолога для поддерживания необходимых временных </a:t>
            </a:r>
          </a:p>
          <a:p>
            <a:r>
              <a:rPr lang="ru-RU" dirty="0"/>
              <a:t>т</a:t>
            </a:r>
            <a:r>
              <a:rPr lang="ru-RU" dirty="0" smtClean="0"/>
              <a:t>емпературных и влажностных режимов. Имеется система контроля за работоспособностью</a:t>
            </a:r>
          </a:p>
          <a:p>
            <a:r>
              <a:rPr lang="ru-RU" dirty="0" smtClean="0"/>
              <a:t>системы электроприводов воздушных задвижек, управляемых ТРМ 148.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21" t="13104" r="11671"/>
          <a:stretch/>
        </p:blipFill>
        <p:spPr>
          <a:xfrm>
            <a:off x="2026507" y="2265072"/>
            <a:ext cx="7249297" cy="4323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70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62184" y="939114"/>
            <a:ext cx="50509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/>
              <a:t>Благодарю за внимание.</a:t>
            </a:r>
            <a:endParaRPr lang="ru-RU" sz="36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110" y="2204693"/>
            <a:ext cx="5148072" cy="3816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17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508</Words>
  <Application>Microsoft Office PowerPoint</Application>
  <PresentationFormat>Произвольный</PresentationFormat>
  <Paragraphs>57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 Технологии и новые продукты глубокой переработки речной рыбы в ООО «Колпашевский рыбозавод»</vt:lpstr>
      <vt:lpstr>Направления деятельности предприятия по переработке рыбы:</vt:lpstr>
      <vt:lpstr>         Первичная переработка рыбы</vt:lpstr>
      <vt:lpstr>Презентация PowerPoint</vt:lpstr>
      <vt:lpstr>    Подготовка рыбы к замораживанию</vt:lpstr>
      <vt:lpstr>Презентация PowerPoint</vt:lpstr>
      <vt:lpstr>Презентация PowerPoint</vt:lpstr>
      <vt:lpstr>         Производство замороженных             полуфабрикатов</vt:lpstr>
      <vt:lpstr>Наши рыбные полуфабрикаты:</vt:lpstr>
      <vt:lpstr>Презентация PowerPoint</vt:lpstr>
      <vt:lpstr>Презентация PowerPoint</vt:lpstr>
      <vt:lpstr>Производство копченой и вяленой продукции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Технологии и новые продукты глубокой переработки речной рыбы в ООО «Колпашевский рыбозавод»</dc:title>
  <dc:creator>Владимир</dc:creator>
  <cp:lastModifiedBy>Светлана Юрьевна Самохина</cp:lastModifiedBy>
  <cp:revision>28</cp:revision>
  <dcterms:created xsi:type="dcterms:W3CDTF">2018-06-12T07:33:33Z</dcterms:created>
  <dcterms:modified xsi:type="dcterms:W3CDTF">2018-06-13T08:28:50Z</dcterms:modified>
</cp:coreProperties>
</file>